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66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35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6685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578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08555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471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264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35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0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12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29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6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79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91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0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06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82A4-9E8E-4A21-A317-3F9FA2CF1DC7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FD16FC-B92E-4FF1-8423-4073E1F37F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1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526" y="236764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Socratic </a:t>
            </a:r>
            <a:br>
              <a:rPr lang="en-US" sz="7200" dirty="0" smtClean="0"/>
            </a:br>
            <a:r>
              <a:rPr lang="en-US" sz="7200" dirty="0"/>
              <a:t>	</a:t>
            </a:r>
            <a:r>
              <a:rPr lang="en-US" sz="7200" dirty="0" smtClean="0"/>
              <a:t>			      Seminars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58720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923" y="673096"/>
            <a:ext cx="7700054" cy="1280890"/>
          </a:xfrm>
        </p:spPr>
        <p:txBody>
          <a:bodyPr/>
          <a:lstStyle/>
          <a:p>
            <a:pPr algn="ctr"/>
            <a:r>
              <a:rPr lang="en-US" dirty="0" smtClean="0"/>
              <a:t>This is Socrates.</a:t>
            </a:r>
            <a:br>
              <a:rPr lang="en-US" dirty="0" smtClean="0"/>
            </a:br>
            <a:r>
              <a:rPr lang="en-US" dirty="0" smtClean="0"/>
              <a:t>What is he known for?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3492" y="2165341"/>
            <a:ext cx="2964916" cy="4415982"/>
          </a:xfrm>
        </p:spPr>
      </p:pic>
    </p:spTree>
    <p:extLst>
      <p:ext uri="{BB962C8B-B14F-4D97-AF65-F5344CB8AC3E}">
        <p14:creationId xmlns:p14="http://schemas.microsoft.com/office/powerpoint/2010/main" xmlns="" val="311236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Socrates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13216"/>
            <a:ext cx="8915400" cy="3009898"/>
          </a:xfrm>
        </p:spPr>
        <p:txBody>
          <a:bodyPr>
            <a:normAutofit fontScale="47500" lnSpcReduction="20000"/>
          </a:bodyPr>
          <a:lstStyle/>
          <a:p>
            <a:r>
              <a:rPr lang="en-US" sz="6200" dirty="0" smtClean="0"/>
              <a:t>Ancient Greek philosopher from Athens</a:t>
            </a:r>
          </a:p>
          <a:p>
            <a:pPr marL="0" indent="0">
              <a:buNone/>
            </a:pPr>
            <a:endParaRPr lang="en-US" sz="6200" dirty="0" smtClean="0"/>
          </a:p>
          <a:p>
            <a:r>
              <a:rPr lang="en-US" sz="6200" dirty="0" smtClean="0"/>
              <a:t>Major influence on Western philosophy </a:t>
            </a:r>
          </a:p>
          <a:p>
            <a:pPr marL="0" indent="0">
              <a:buNone/>
            </a:pPr>
            <a:endParaRPr lang="en-US" sz="6200" dirty="0" smtClean="0"/>
          </a:p>
          <a:p>
            <a:r>
              <a:rPr lang="en-US" sz="6200" dirty="0" smtClean="0"/>
              <a:t>From him we get the “Socratic Method”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21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“Socratic Method?”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770"/>
            <a:ext cx="8915400" cy="4022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 Philosophy = students think for themselves rather than being told what the “right” answer is</a:t>
            </a:r>
          </a:p>
          <a:p>
            <a:pPr lvl="1"/>
            <a:r>
              <a:rPr lang="en-US" sz="2800" dirty="0" smtClean="0"/>
              <a:t> To do this, we want to engage in </a:t>
            </a:r>
            <a:r>
              <a:rPr lang="en-US" sz="2800" b="1" i="1" dirty="0" smtClean="0"/>
              <a:t>dialogue</a:t>
            </a:r>
            <a:endParaRPr lang="en-US" sz="2800" b="1" dirty="0" smtClean="0"/>
          </a:p>
          <a:p>
            <a:pPr lvl="1"/>
            <a:r>
              <a:rPr lang="en-US" sz="2800" dirty="0" smtClean="0"/>
              <a:t> What is dialogue? What is debate?</a:t>
            </a:r>
          </a:p>
          <a:p>
            <a:pPr lvl="1"/>
            <a:r>
              <a:rPr lang="en-US" sz="2800" dirty="0" smtClean="0"/>
              <a:t> What is the difference between dialogue and debate?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21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“Socratic Seminar”?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92925" y="1398814"/>
            <a:ext cx="8915400" cy="49693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 conversation – we want to engage in meaningful discussion</a:t>
            </a:r>
          </a:p>
          <a:p>
            <a:r>
              <a:rPr lang="en-US" sz="2800" dirty="0" smtClean="0"/>
              <a:t>Asking open-ended questions to engage in critical analysis and consider multiple interpretations</a:t>
            </a:r>
          </a:p>
          <a:p>
            <a:r>
              <a:rPr lang="en-US" sz="2800" dirty="0" smtClean="0"/>
              <a:t>For a platform like a Socratic Seminar to work, what is necessary of the participants? That is, how must they treat one another? Should there be “ground rules”?</a:t>
            </a:r>
          </a:p>
        </p:txBody>
      </p:sp>
    </p:spTree>
    <p:extLst>
      <p:ext uri="{BB962C8B-B14F-4D97-AF65-F5344CB8AC3E}">
        <p14:creationId xmlns:p14="http://schemas.microsoft.com/office/powerpoint/2010/main" xmlns="" val="366363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339" y="1652809"/>
            <a:ext cx="8911687" cy="17598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Something to Consider: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would sitting in a circle when participating in a Socratic Seminar be helpful for meaningful discussion?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6363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</TotalTime>
  <Words>147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Socratic            Seminars</vt:lpstr>
      <vt:lpstr>This is Socrates. What is he known for?</vt:lpstr>
      <vt:lpstr>Socrates</vt:lpstr>
      <vt:lpstr>What is the “Socratic Method?”</vt:lpstr>
      <vt:lpstr>What is a “Socratic Seminar”?</vt:lpstr>
      <vt:lpstr>Something to Consider:  Why would sitting in a circle when participating in a Socratic Seminar be helpful for meaningful discussion?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Workstudy, Ecoadvisor</dc:creator>
  <cp:lastModifiedBy>Windows User</cp:lastModifiedBy>
  <cp:revision>25</cp:revision>
  <dcterms:created xsi:type="dcterms:W3CDTF">2013-11-01T17:43:17Z</dcterms:created>
  <dcterms:modified xsi:type="dcterms:W3CDTF">2013-11-04T13:42:13Z</dcterms:modified>
</cp:coreProperties>
</file>